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B3C2C-170F-1E4C-AD6A-9E28231F77CB}" type="datetimeFigureOut">
              <a:rPr lang="en-US" smtClean="0"/>
              <a:t>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F7915-D976-E14E-B455-12CF2BCE75C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1" Type="http://schemas.openxmlformats.org/officeDocument/2006/relationships/video" Target="file://localhost/Users/barbaramaningat/Desktop/What's%20the%20Difference%3F.m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's the Difference?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University of Missouri -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Barbara Maningat</dc:creator>
  <cp:lastModifiedBy>Barbara Maningat</cp:lastModifiedBy>
  <cp:revision>1</cp:revision>
  <dcterms:created xsi:type="dcterms:W3CDTF">2011-01-29T22:33:44Z</dcterms:created>
  <dcterms:modified xsi:type="dcterms:W3CDTF">2011-01-29T22:35:04Z</dcterms:modified>
</cp:coreProperties>
</file>