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B79425"/>
    <a:srgbClr val="D6AC2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17" d="100"/>
          <a:sy n="117" d="100"/>
        </p:scale>
        <p:origin x="-6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C0B5-FF33-344E-B2C6-5A53268F2A43}" type="datetimeFigureOut">
              <a:rPr lang="en-US" smtClean="0"/>
              <a:t>4/1/11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110EC-6008-B349-8849-988CEB98D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C0B5-FF33-344E-B2C6-5A53268F2A43}" type="datetimeFigureOut">
              <a:rPr lang="en-US" smtClean="0"/>
              <a:t>4/1/11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110EC-6008-B349-8849-988CEB98D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C0B5-FF33-344E-B2C6-5A53268F2A43}" type="datetimeFigureOut">
              <a:rPr lang="en-US" smtClean="0"/>
              <a:t>4/1/11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110EC-6008-B349-8849-988CEB98D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C0B5-FF33-344E-B2C6-5A53268F2A43}" type="datetimeFigureOut">
              <a:rPr lang="en-US" smtClean="0"/>
              <a:t>4/1/11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110EC-6008-B349-8849-988CEB98D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C0B5-FF33-344E-B2C6-5A53268F2A43}" type="datetimeFigureOut">
              <a:rPr lang="en-US" smtClean="0"/>
              <a:t>4/1/11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110EC-6008-B349-8849-988CEB98D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C0B5-FF33-344E-B2C6-5A53268F2A43}" type="datetimeFigureOut">
              <a:rPr lang="en-US" smtClean="0"/>
              <a:t>4/1/11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110EC-6008-B349-8849-988CEB98D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C0B5-FF33-344E-B2C6-5A53268F2A43}" type="datetimeFigureOut">
              <a:rPr lang="en-US" smtClean="0"/>
              <a:t>4/1/11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110EC-6008-B349-8849-988CEB98D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C0B5-FF33-344E-B2C6-5A53268F2A43}" type="datetimeFigureOut">
              <a:rPr lang="en-US" smtClean="0"/>
              <a:t>4/1/11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110EC-6008-B349-8849-988CEB98D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C0B5-FF33-344E-B2C6-5A53268F2A43}" type="datetimeFigureOut">
              <a:rPr lang="en-US" smtClean="0"/>
              <a:t>4/1/11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110EC-6008-B349-8849-988CEB98D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C0B5-FF33-344E-B2C6-5A53268F2A43}" type="datetimeFigureOut">
              <a:rPr lang="en-US" smtClean="0"/>
              <a:t>4/1/11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110EC-6008-B349-8849-988CEB98D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C0B5-FF33-344E-B2C6-5A53268F2A43}" type="datetimeFigureOut">
              <a:rPr lang="en-US" smtClean="0"/>
              <a:t>4/1/11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110EC-6008-B349-8849-988CEB98D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FC0B5-FF33-344E-B2C6-5A53268F2A43}" type="datetimeFigureOut">
              <a:rPr lang="en-US" smtClean="0"/>
              <a:t>4/1/11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110EC-6008-B349-8849-988CEB98D8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1" Type="http://schemas.openxmlformats.org/officeDocument/2006/relationships/video" Target="file://localhost/Users/barbaramaningat/Pictures/iPhoto%20Library/Originals/2008/MAFA%202011/IMG_0200.MOV" TargetMode="External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14000">
              <a:schemeClr val="tx1"/>
            </a:gs>
            <a:gs pos="100000">
              <a:srgbClr val="FFFFFF"/>
            </a:gs>
          </a:gsLst>
          <a:lin ang="1428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1604_176678449024287_749429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3025"/>
            <a:ext cx="1644650" cy="9874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dirty="0"/>
          </a:p>
        </p:txBody>
      </p:sp>
      <p:pic>
        <p:nvPicPr>
          <p:cNvPr id="4" name="IMG_0200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68580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5867400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B79425"/>
                </a:solidFill>
              </a:rPr>
              <a:t>Brian </a:t>
            </a:r>
            <a:r>
              <a:rPr lang="en-US" b="1" dirty="0" err="1" smtClean="0">
                <a:solidFill>
                  <a:srgbClr val="B79425"/>
                </a:solidFill>
              </a:rPr>
              <a:t>Fucanan</a:t>
            </a:r>
            <a:r>
              <a:rPr lang="en-US" b="1" dirty="0" smtClean="0">
                <a:solidFill>
                  <a:srgbClr val="B79425"/>
                </a:solidFill>
              </a:rPr>
              <a:t> of </a:t>
            </a:r>
            <a:r>
              <a:rPr lang="en-US" b="1" dirty="0" err="1" smtClean="0">
                <a:solidFill>
                  <a:srgbClr val="B79425"/>
                </a:solidFill>
              </a:rPr>
              <a:t>ABDC’s</a:t>
            </a:r>
            <a:r>
              <a:rPr lang="en-US" b="1" dirty="0" smtClean="0">
                <a:solidFill>
                  <a:srgbClr val="B79425"/>
                </a:solidFill>
              </a:rPr>
              <a:t> </a:t>
            </a:r>
            <a:r>
              <a:rPr lang="en-US" b="1" dirty="0" err="1" smtClean="0">
                <a:solidFill>
                  <a:srgbClr val="B79425"/>
                </a:solidFill>
              </a:rPr>
              <a:t>SoReal</a:t>
            </a:r>
            <a:r>
              <a:rPr lang="en-US" b="1" dirty="0" smtClean="0">
                <a:solidFill>
                  <a:srgbClr val="B79425"/>
                </a:solidFill>
              </a:rPr>
              <a:t> Cru taught two workshops at the 2011 MAFA Conference at Ohio State. This is eye-catching choreography on Saturday afternoon, March 26. </a:t>
            </a:r>
            <a:endParaRPr lang="en-US" b="1" dirty="0">
              <a:solidFill>
                <a:srgbClr val="B7942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32</Words>
  <Application>Microsoft Macintosh PowerPoint</Application>
  <PresentationFormat>On-screen Show (4:3)</PresentationFormat>
  <Paragraphs>2</Paragraphs>
  <Slides>1</Slides>
  <Notes>0</Notes>
  <HiddenSlides>0</HiddenSlides>
  <MMClips>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vt:lpstr>
    </vt:vector>
  </TitlesOfParts>
  <Company>University of Missouri -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dc:title>
  <dc:creator>Barbara Maningat</dc:creator>
  <cp:lastModifiedBy>Barbara Maningat</cp:lastModifiedBy>
  <cp:revision>1</cp:revision>
  <dcterms:created xsi:type="dcterms:W3CDTF">2011-04-01T21:36:30Z</dcterms:created>
  <dcterms:modified xsi:type="dcterms:W3CDTF">2011-04-01T21:53:10Z</dcterms:modified>
</cp:coreProperties>
</file>