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Default Extension="png" ContentType="image/png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Default Extension="bin" ContentType="application/vnd.openxmlformats-officedocument.presentationml.printerSettings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webPr allowPng="1" organizeInFolders="0" useLongFilenames="0" imgSz="1024x768" encoding="macintosh"/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620"/>
    <p:restoredTop sz="94660"/>
  </p:normalViewPr>
  <p:slideViewPr>
    <p:cSldViewPr snapToObjects="1">
      <p:cViewPr varScale="1">
        <p:scale>
          <a:sx n="117" d="100"/>
          <a:sy n="117" d="100"/>
        </p:scale>
        <p:origin x="-64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printerSettings" Target="printerSettings/printerSettings1.bin"/><Relationship Id="rId6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2F520-06DF-E540-A590-6597CEFE31A6}" type="datetimeFigureOut">
              <a:rPr lang="en-US" smtClean="0"/>
              <a:t>4/27/11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7F1314-F429-3A48-B7E5-AB1DDC04AC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2F520-06DF-E540-A590-6597CEFE31A6}" type="datetimeFigureOut">
              <a:rPr lang="en-US" smtClean="0"/>
              <a:t>4/27/11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7F1314-F429-3A48-B7E5-AB1DDC04AC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2F520-06DF-E540-A590-6597CEFE31A6}" type="datetimeFigureOut">
              <a:rPr lang="en-US" smtClean="0"/>
              <a:t>4/27/11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7F1314-F429-3A48-B7E5-AB1DDC04AC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2F520-06DF-E540-A590-6597CEFE31A6}" type="datetimeFigureOut">
              <a:rPr lang="en-US" smtClean="0"/>
              <a:t>4/27/11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7F1314-F429-3A48-B7E5-AB1DDC04AC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2F520-06DF-E540-A590-6597CEFE31A6}" type="datetimeFigureOut">
              <a:rPr lang="en-US" smtClean="0"/>
              <a:t>4/27/11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7F1314-F429-3A48-B7E5-AB1DDC04AC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2F520-06DF-E540-A590-6597CEFE31A6}" type="datetimeFigureOut">
              <a:rPr lang="en-US" smtClean="0"/>
              <a:t>4/27/11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7F1314-F429-3A48-B7E5-AB1DDC04AC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2F520-06DF-E540-A590-6597CEFE31A6}" type="datetimeFigureOut">
              <a:rPr lang="en-US" smtClean="0"/>
              <a:t>4/27/11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7F1314-F429-3A48-B7E5-AB1DDC04AC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2F520-06DF-E540-A590-6597CEFE31A6}" type="datetimeFigureOut">
              <a:rPr lang="en-US" smtClean="0"/>
              <a:t>4/27/11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7F1314-F429-3A48-B7E5-AB1DDC04AC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2F520-06DF-E540-A590-6597CEFE31A6}" type="datetimeFigureOut">
              <a:rPr lang="en-US" smtClean="0"/>
              <a:t>4/27/11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7F1314-F429-3A48-B7E5-AB1DDC04AC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2F520-06DF-E540-A590-6597CEFE31A6}" type="datetimeFigureOut">
              <a:rPr lang="en-US" smtClean="0"/>
              <a:t>4/27/11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7F1314-F429-3A48-B7E5-AB1DDC04AC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2F520-06DF-E540-A590-6597CEFE31A6}" type="datetimeFigureOut">
              <a:rPr lang="en-US" smtClean="0"/>
              <a:t>4/27/11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7F1314-F429-3A48-B7E5-AB1DDC04AC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D2F520-06DF-E540-A590-6597CEFE31A6}" type="datetimeFigureOut">
              <a:rPr lang="en-US" smtClean="0"/>
              <a:t>4/27/11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7F1314-F429-3A48-B7E5-AB1DDC04AC7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3" Type="http://schemas.openxmlformats.org/officeDocument/2006/relationships/image" Target="../media/image1.png"/><Relationship Id="rId1" Type="http://schemas.openxmlformats.org/officeDocument/2006/relationships/video" Target="file://localhost/Users/barbaramaningat/Desktop/IMG_0256.MOV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IMG_0256.MOV">
            <a:hlinkClick r:id="" action="ppaction://media"/>
          </p:cNvPr>
          <p:cNvPicPr/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050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0</Words>
  <Application>Microsoft Macintosh PowerPoint</Application>
  <PresentationFormat>On-screen Show (4:3)</PresentationFormat>
  <Paragraphs>0</Paragraphs>
  <Slides>1</Slides>
  <Notes>0</Notes>
  <HiddenSlides>0</HiddenSlides>
  <MMClips>1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>University of Missouri - Columbia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Barbara Maningat</dc:creator>
  <cp:keywords/>
  <cp:lastModifiedBy>Barbara Maningat</cp:lastModifiedBy>
  <cp:revision>3</cp:revision>
  <dcterms:created xsi:type="dcterms:W3CDTF">2011-04-27T05:05:05Z</dcterms:created>
  <dcterms:modified xsi:type="dcterms:W3CDTF">2011-04-27T05:11:56Z</dcterms:modified>
</cp:coreProperties>
</file>